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8" r:id="rId5"/>
    <p:sldId id="272" r:id="rId6"/>
    <p:sldId id="259" r:id="rId7"/>
    <p:sldId id="262" r:id="rId8"/>
    <p:sldId id="270" r:id="rId9"/>
    <p:sldId id="261" r:id="rId10"/>
    <p:sldId id="271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-46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62707" y="1371600"/>
            <a:ext cx="109728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28800" y="3331698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609600"/>
            <a:ext cx="94488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2507786"/>
            <a:ext cx="94488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6400" y="6416676"/>
            <a:ext cx="1016000" cy="365125"/>
          </a:xfrm>
        </p:spPr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535113"/>
            <a:ext cx="5389033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362201"/>
            <a:ext cx="5386917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62201"/>
            <a:ext cx="5389033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1" y="1524001"/>
            <a:ext cx="4011084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609600"/>
            <a:ext cx="73152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8400" y="1831975"/>
            <a:ext cx="73152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1166787"/>
            <a:ext cx="73152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E13E501C-5162-4093-9D4C-F8CE498BE70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165600" y="6416676"/>
            <a:ext cx="38608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566400" y="6416676"/>
            <a:ext cx="1016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C832717B-25E8-4076-9875-9647C169E4FA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2291" y="2581852"/>
            <a:ext cx="4391891" cy="1366694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WELCOME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36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GB" dirty="0"/>
          </a:p>
        </p:txBody>
      </p:sp>
      <p:pic>
        <p:nvPicPr>
          <p:cNvPr id="4" name="Video_2017-12-11_202020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4922" y="1402915"/>
            <a:ext cx="9908086" cy="4905811"/>
          </a:xfrm>
        </p:spPr>
      </p:pic>
    </p:spTree>
    <p:extLst>
      <p:ext uri="{BB962C8B-B14F-4D97-AF65-F5344CB8AC3E}">
        <p14:creationId xmlns:p14="http://schemas.microsoft.com/office/powerpoint/2010/main" val="114696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76600" y="2332470"/>
            <a:ext cx="5604164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r>
              <a:rPr 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89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Room Management Appliance System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16570"/>
            <a:ext cx="10515600" cy="332826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</a:p>
          <a:p>
            <a:pPr marL="0" indent="0" algn="ctr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Md.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Rafikul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Islam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ID: 151-35-1016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86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424" y="1941534"/>
            <a:ext cx="8016657" cy="3817368"/>
          </a:xfrm>
        </p:spPr>
      </p:pic>
    </p:spTree>
    <p:extLst>
      <p:ext uri="{BB962C8B-B14F-4D97-AF65-F5344CB8AC3E}">
        <p14:creationId xmlns:p14="http://schemas.microsoft.com/office/powerpoint/2010/main" val="56632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436" y="1653436"/>
            <a:ext cx="8455068" cy="4523527"/>
          </a:xfrm>
        </p:spPr>
      </p:pic>
    </p:spTree>
    <p:extLst>
      <p:ext uri="{BB962C8B-B14F-4D97-AF65-F5344CB8AC3E}">
        <p14:creationId xmlns:p14="http://schemas.microsoft.com/office/powerpoint/2010/main" val="274289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40494"/>
            <a:ext cx="10146082" cy="5022936"/>
          </a:xfrm>
        </p:spPr>
      </p:pic>
    </p:spTree>
    <p:extLst>
      <p:ext uri="{BB962C8B-B14F-4D97-AF65-F5344CB8AC3E}">
        <p14:creationId xmlns:p14="http://schemas.microsoft.com/office/powerpoint/2010/main" val="262964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Actor: Administrator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Login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View Web Users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Add Web Users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Delete Web Users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View All Rooms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Add Room Details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Edit Room Details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9167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Sequence Diagram: Admin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679" y="1691014"/>
            <a:ext cx="7189940" cy="4439911"/>
          </a:xfrm>
        </p:spPr>
      </p:pic>
    </p:spTree>
    <p:extLst>
      <p:ext uri="{BB962C8B-B14F-4D97-AF65-F5344CB8AC3E}">
        <p14:creationId xmlns:p14="http://schemas.microsoft.com/office/powerpoint/2010/main" val="3430483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Sequence Diagram: Admin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862" y="1616075"/>
            <a:ext cx="7534275" cy="4676775"/>
          </a:xfrm>
        </p:spPr>
      </p:pic>
    </p:spTree>
    <p:extLst>
      <p:ext uri="{BB962C8B-B14F-4D97-AF65-F5344CB8AC3E}">
        <p14:creationId xmlns:p14="http://schemas.microsoft.com/office/powerpoint/2010/main" val="353041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Success And Alternative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Scenario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1261452"/>
              </p:ext>
            </p:extLst>
          </p:nvPr>
        </p:nvGraphicFramePr>
        <p:xfrm>
          <a:off x="609600" y="1600200"/>
          <a:ext cx="10972800" cy="40098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xmlns="" val="2172525737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xmlns="" val="1021008593"/>
                    </a:ext>
                  </a:extLst>
                </a:gridCol>
              </a:tblGrid>
              <a:tr h="571211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Success Scenario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marL="95416" marR="95416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Alternative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Scenario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marL="95416" marR="95416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62389866"/>
                  </a:ext>
                </a:extLst>
              </a:tr>
              <a:tr h="1899660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 typeface="+mj-lt"/>
                        <a:buAutoNum type="arabicPeriod"/>
                        <a:tabLst>
                          <a:tab pos="847725" algn="l"/>
                        </a:tabLst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Admin will login through username and password.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 typeface="+mj-lt"/>
                        <a:buAutoNum type="arabicPeriod"/>
                        <a:tabLst>
                          <a:tab pos="847725" algn="l"/>
                        </a:tabLst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Website carries his username that is why he can show the registered user list.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 typeface="+mj-lt"/>
                        <a:buAutoNum type="arabicPeriod"/>
                        <a:tabLst>
                          <a:tab pos="847725" algn="l"/>
                        </a:tabLst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 can add/edit/delete user and provide the register user their username and password.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 typeface="+mj-lt"/>
                        <a:buAutoNum type="arabicPeriod"/>
                        <a:tabLst>
                          <a:tab pos="847725" algn="l"/>
                        </a:tabLst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 can upload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room &amp; provide availability status.</a:t>
                      </a:r>
                      <a:endParaRPr lang="en-GB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buClrTx/>
                        <a:buSzTx/>
                        <a:buFont typeface="+mj-lt"/>
                        <a:buAutoNum type="arabicPeriod"/>
                        <a:tabLst>
                          <a:tab pos="847725" algn="l"/>
                        </a:tabLst>
                        <a:defRPr/>
                      </a:pPr>
                      <a:endParaRPr lang="en-GB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416" marR="95416">
                    <a:noFill/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Confirm the Admin login.</a:t>
                      </a:r>
                    </a:p>
                    <a:p>
                      <a:pPr lvl="0"/>
                      <a:endParaRPr lang="en-GB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2.1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Show the user list to admin.</a:t>
                      </a:r>
                    </a:p>
                    <a:p>
                      <a:pPr lvl="0"/>
                      <a:endParaRPr lang="en-GB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3.1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 add/edit/delete opportunity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admin of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any user profile.</a:t>
                      </a:r>
                      <a:endParaRPr lang="en-GB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8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18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4.1</a:t>
                      </a:r>
                      <a:r>
                        <a:rPr lang="en-US" sz="18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Provide upload form of room &amp; status.</a:t>
                      </a:r>
                      <a:endParaRPr lang="en-US" dirty="0"/>
                    </a:p>
                  </a:txBody>
                  <a:tcPr marL="95416" marR="95416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172685331"/>
                  </a:ext>
                </a:extLst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457056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77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204</TotalTime>
  <Words>148</Words>
  <Application>Microsoft Office PowerPoint</Application>
  <PresentationFormat>Custom</PresentationFormat>
  <Paragraphs>36</Paragraphs>
  <Slides>11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Apex</vt:lpstr>
      <vt:lpstr>WELCOME</vt:lpstr>
      <vt:lpstr>Room Management Appliance System</vt:lpstr>
      <vt:lpstr>Use Case Diagram:</vt:lpstr>
      <vt:lpstr>Activity Diagram:</vt:lpstr>
      <vt:lpstr>Class Diagram</vt:lpstr>
      <vt:lpstr>Actor: Administrator</vt:lpstr>
      <vt:lpstr>System Sequence Diagram: Admin</vt:lpstr>
      <vt:lpstr>Sequence Diagram: Admin</vt:lpstr>
      <vt:lpstr>Success And Alternative Scenario: </vt:lpstr>
      <vt:lpstr>Video</vt:lpstr>
      <vt:lpstr> Thank You  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Alamgir Jony</dc:creator>
  <cp:lastModifiedBy>Shihab Nayem</cp:lastModifiedBy>
  <cp:revision>21</cp:revision>
  <dcterms:created xsi:type="dcterms:W3CDTF">2017-12-11T07:24:07Z</dcterms:created>
  <dcterms:modified xsi:type="dcterms:W3CDTF">2017-12-12T03:13:54Z</dcterms:modified>
</cp:coreProperties>
</file>

<file path=docProps/thumbnail.jpeg>
</file>